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0010D-3F5E-084C-4D79-4F7692AEAD9E}" v="56" dt="2023-05-07T11:05:18.494"/>
    <p1510:client id="{666FCEEE-9520-44AB-58F3-501BE5901E3E}" v="373" dt="2023-05-02T14:50:47.763"/>
    <p1510:client id="{72BACFE8-A202-438E-A0C3-CC82B5ECB7FD}" v="154" dt="2023-05-07T20:29:25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1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10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2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9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39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72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4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7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12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40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2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8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62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C60ED7-11F7-478C-AC8E-0865FABDA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43DF0-94ED-5BD3-069C-8DE3B3544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9476" r="-2" b="6127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873" y="2271449"/>
            <a:ext cx="6347918" cy="3670098"/>
          </a:xfrm>
        </p:spPr>
        <p:txBody>
          <a:bodyPr anchor="b">
            <a:normAutofit/>
          </a:bodyPr>
          <a:lstStyle/>
          <a:p>
            <a:r>
              <a:rPr lang="en-GB" sz="6600">
                <a:solidFill>
                  <a:srgbClr val="FFFFFF"/>
                </a:solidFill>
                <a:cs typeface="Calibri Light"/>
              </a:rPr>
              <a:t>VitaShop</a:t>
            </a:r>
            <a:br>
              <a:rPr lang="en-GB" sz="6600">
                <a:solidFill>
                  <a:srgbClr val="FFFFFF"/>
                </a:solidFill>
                <a:cs typeface="Calibri Light"/>
              </a:rPr>
            </a:br>
            <a:r>
              <a:rPr lang="en-GB" sz="6600">
                <a:solidFill>
                  <a:srgbClr val="FFFFFF"/>
                </a:solidFill>
                <a:cs typeface="Calibri Light"/>
              </a:rPr>
              <a:t>webárúház</a:t>
            </a:r>
            <a:endParaRPr lang="en-GB" sz="66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49798" y="3544059"/>
            <a:ext cx="3633923" cy="23974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 dirty="0" err="1">
                <a:solidFill>
                  <a:srgbClr val="FFFFFF"/>
                </a:solidFill>
                <a:cs typeface="Calibri" panose="020F0502020204030204"/>
              </a:rPr>
              <a:t>Készítette</a:t>
            </a:r>
            <a:r>
              <a:rPr lang="en-GB" sz="2000" dirty="0">
                <a:solidFill>
                  <a:srgbClr val="FFFFFF"/>
                </a:solidFill>
                <a:cs typeface="Calibri" panose="020F0502020204030204"/>
              </a:rPr>
              <a:t>: </a:t>
            </a:r>
            <a:endParaRPr lang="en-US" sz="2000">
              <a:solidFill>
                <a:srgbClr val="FFFFFF"/>
              </a:solidFill>
            </a:endParaRPr>
          </a:p>
          <a:p>
            <a:r>
              <a:rPr lang="en-GB" sz="2000" dirty="0">
                <a:solidFill>
                  <a:srgbClr val="FFFFFF"/>
                </a:solidFill>
                <a:cs typeface="Calibri" panose="020F0502020204030204"/>
              </a:rPr>
              <a:t>Pető Ádám</a:t>
            </a:r>
          </a:p>
          <a:p>
            <a:r>
              <a:rPr lang="en-GB" sz="2000">
                <a:solidFill>
                  <a:srgbClr val="FFFFFF"/>
                </a:solidFill>
                <a:cs typeface="Calibri" panose="020F0502020204030204"/>
              </a:rPr>
              <a:t>Wustinger Mihály</a:t>
            </a:r>
            <a:endParaRPr lang="en-GB" sz="20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4F327C5-29DC-E1ED-C4A0-8AF6D9C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56" y="164932"/>
            <a:ext cx="5245569" cy="2680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43599-79D1-20F0-EF47-4302EBA00B1B}"/>
              </a:ext>
            </a:extLst>
          </p:cNvPr>
          <p:cNvSpPr txBox="1"/>
          <p:nvPr/>
        </p:nvSpPr>
        <p:spPr>
          <a:xfrm>
            <a:off x="8363185" y="291629"/>
            <a:ext cx="3621851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>
                <a:solidFill>
                  <a:schemeClr val="bg1"/>
                </a:solidFill>
              </a:rPr>
              <a:t>Frontend</a:t>
            </a:r>
          </a:p>
          <a:p>
            <a:r>
              <a:rPr lang="en-GB" b="1" dirty="0">
                <a:solidFill>
                  <a:schemeClr val="bg1"/>
                </a:solidFill>
              </a:rPr>
              <a:t>-A </a:t>
            </a:r>
            <a:r>
              <a:rPr lang="en-GB" b="1" dirty="0" err="1">
                <a:solidFill>
                  <a:schemeClr val="bg1"/>
                </a:solidFill>
              </a:rPr>
              <a:t>menüsor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kialakítása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reszopnzivitása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-A banner </a:t>
            </a:r>
            <a:r>
              <a:rPr lang="en-GB" b="1" dirty="0" err="1">
                <a:solidFill>
                  <a:schemeClr val="bg1"/>
                </a:solidFill>
              </a:rPr>
              <a:t>kialakítása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reszponzivitása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6" name="Picture 6" descr="A picture containing fruit, citrus, sliced&#10;&#10;Description automatically generated">
            <a:extLst>
              <a:ext uri="{FF2B5EF4-FFF2-40B4-BE49-F238E27FC236}">
                <a16:creationId xmlns:a16="http://schemas.microsoft.com/office/drawing/2014/main" id="{E8B6C7C8-606D-9717-28DF-C5192ED9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59" y="3045225"/>
            <a:ext cx="5452533" cy="27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0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776572-341E-B9BF-6E85-83B6D1D6DE14}"/>
              </a:ext>
            </a:extLst>
          </p:cNvPr>
          <p:cNvSpPr txBox="1"/>
          <p:nvPr/>
        </p:nvSpPr>
        <p:spPr>
          <a:xfrm>
            <a:off x="8692444" y="319852"/>
            <a:ext cx="325496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Frontend</a:t>
            </a:r>
          </a:p>
          <a:p>
            <a:r>
              <a:rPr lang="en-GB" b="1" dirty="0">
                <a:solidFill>
                  <a:schemeClr val="bg1"/>
                </a:solidFill>
              </a:rPr>
              <a:t>-A </a:t>
            </a:r>
            <a:r>
              <a:rPr lang="en-GB" b="1" dirty="0" err="1">
                <a:solidFill>
                  <a:schemeClr val="bg1"/>
                </a:solidFill>
              </a:rPr>
              <a:t>regisztrációs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belépés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felület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bemutatása</a:t>
            </a:r>
            <a:endParaRPr lang="en-GB" b="1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-Java script</a:t>
            </a:r>
          </a:p>
          <a:p>
            <a:r>
              <a:rPr lang="en-GB" b="1" dirty="0">
                <a:solidFill>
                  <a:schemeClr val="bg1"/>
                </a:solidFill>
              </a:rPr>
              <a:t>-CSS</a:t>
            </a:r>
          </a:p>
          <a:p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5737C13-37B3-066E-557C-4E07138E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549" y="109418"/>
            <a:ext cx="4069644" cy="55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2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DE669C17-6FB9-9DA2-0D95-0C4A2D54D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3" y="499375"/>
            <a:ext cx="7183496" cy="4598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B745D-EFA1-EB38-5466-95B54A6049B4}"/>
              </a:ext>
            </a:extLst>
          </p:cNvPr>
          <p:cNvSpPr txBox="1"/>
          <p:nvPr/>
        </p:nvSpPr>
        <p:spPr>
          <a:xfrm>
            <a:off x="8429037" y="451555"/>
            <a:ext cx="33960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Frontend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-</a:t>
            </a:r>
            <a:r>
              <a:rPr lang="en-GB" b="1" dirty="0">
                <a:solidFill>
                  <a:schemeClr val="bg1"/>
                </a:solidFill>
              </a:rPr>
              <a:t>Google maps </a:t>
            </a:r>
            <a:r>
              <a:rPr lang="en-GB" b="1" dirty="0" err="1">
                <a:solidFill>
                  <a:schemeClr val="bg1"/>
                </a:solidFill>
              </a:rPr>
              <a:t>elhelyezése</a:t>
            </a:r>
          </a:p>
        </p:txBody>
      </p:sp>
    </p:spTree>
    <p:extLst>
      <p:ext uri="{BB962C8B-B14F-4D97-AF65-F5344CB8AC3E}">
        <p14:creationId xmlns:p14="http://schemas.microsoft.com/office/powerpoint/2010/main" val="91577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60E29B3-99E7-E6D7-FCB7-63ED5ACB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5" y="909154"/>
            <a:ext cx="6891866" cy="357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F46C6A-C368-33C6-41AC-A3F2B2D7057A}"/>
              </a:ext>
            </a:extLst>
          </p:cNvPr>
          <p:cNvSpPr txBox="1"/>
          <p:nvPr/>
        </p:nvSpPr>
        <p:spPr>
          <a:xfrm>
            <a:off x="8523111" y="432740"/>
            <a:ext cx="3480740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Frontend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Kosár </a:t>
            </a:r>
            <a:r>
              <a:rPr lang="en-GB" sz="2000" b="1" dirty="0" err="1">
                <a:solidFill>
                  <a:schemeClr val="bg1"/>
                </a:solidFill>
              </a:rPr>
              <a:t>és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dirty="0" err="1">
                <a:solidFill>
                  <a:schemeClr val="bg1"/>
                </a:solidFill>
              </a:rPr>
              <a:t>termékek</a:t>
            </a:r>
            <a:endParaRPr lang="en-GB" sz="2400" b="1" dirty="0" err="1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GB" b="1" err="1">
                <a:solidFill>
                  <a:schemeClr val="bg1"/>
                </a:solidFill>
              </a:rPr>
              <a:t>Kialakítás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err="1">
                <a:solidFill>
                  <a:schemeClr val="bg1"/>
                </a:solidFill>
              </a:rPr>
              <a:t>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err="1">
                <a:solidFill>
                  <a:schemeClr val="bg1"/>
                </a:solidFill>
              </a:rPr>
              <a:t>reszponzívitás</a:t>
            </a:r>
            <a:endParaRPr lang="en-GB" b="1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Backend</a:t>
            </a:r>
          </a:p>
          <a:p>
            <a:r>
              <a:rPr lang="en-GB" b="1" dirty="0">
                <a:solidFill>
                  <a:schemeClr val="bg1"/>
                </a:solidFill>
              </a:rPr>
              <a:t>-</a:t>
            </a:r>
            <a:r>
              <a:rPr lang="en-GB" b="1" dirty="0" err="1">
                <a:solidFill>
                  <a:schemeClr val="bg1"/>
                </a:solidFill>
              </a:rPr>
              <a:t>müködése</a:t>
            </a:r>
            <a:endParaRPr lang="en-GB" sz="24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3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F8EBE97-0865-AE48-394B-82262ADC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cap="all" dirty="0">
                <a:solidFill>
                  <a:schemeClr val="bg1"/>
                </a:solidFill>
                <a:latin typeface="Arial Nova"/>
              </a:rPr>
              <a:t>BACKEND:</a:t>
            </a:r>
            <a:br>
              <a:rPr lang="en-US" sz="2000" b="1" cap="all" dirty="0">
                <a:solidFill>
                  <a:schemeClr val="bg1"/>
                </a:solidFill>
                <a:latin typeface="Arial Nova"/>
              </a:rPr>
            </a:br>
            <a:r>
              <a:rPr lang="en-US" sz="2000" b="1" cap="all" dirty="0" err="1">
                <a:solidFill>
                  <a:schemeClr val="bg1"/>
                </a:solidFill>
                <a:latin typeface="Arial Nova"/>
              </a:rPr>
              <a:t>Bejelentkezés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, </a:t>
            </a:r>
            <a:r>
              <a:rPr lang="en-US" sz="2000" b="1" i="0" kern="1200" cap="all" baseline="0" dirty="0" err="1">
                <a:solidFill>
                  <a:schemeClr val="bg1"/>
                </a:solidFill>
                <a:latin typeface="Arial Nova"/>
              </a:rPr>
              <a:t>regisztráció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 </a:t>
            </a:r>
            <a:r>
              <a:rPr lang="en-US" sz="2000" b="1" i="0" kern="1200" cap="all" baseline="0" dirty="0" err="1">
                <a:solidFill>
                  <a:schemeClr val="bg1"/>
                </a:solidFill>
                <a:latin typeface="Arial Nova"/>
              </a:rPr>
              <a:t>működése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 </a:t>
            </a:r>
            <a:r>
              <a:rPr lang="en-US" sz="2000" b="1" cap="all" dirty="0" err="1">
                <a:solidFill>
                  <a:schemeClr val="bg1"/>
                </a:solidFill>
                <a:latin typeface="Arial Nova"/>
              </a:rPr>
              <a:t>php-beN</a:t>
            </a:r>
            <a:r>
              <a:rPr lang="en-US" sz="2000" b="1" cap="all" dirty="0">
                <a:solidFill>
                  <a:schemeClr val="bg1"/>
                </a:solidFill>
                <a:latin typeface="Arial Nova"/>
              </a:rPr>
              <a:t>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4" descr="A képen szöveg, Webhely látható&#10;&#10;Automatikusan generált leírás">
            <a:extLst>
              <a:ext uri="{FF2B5EF4-FFF2-40B4-BE49-F238E27FC236}">
                <a16:creationId xmlns:a16="http://schemas.microsoft.com/office/drawing/2014/main" id="{14BFA36C-05DC-E722-FA26-EB03E1426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1141368"/>
            <a:ext cx="5569864" cy="4248057"/>
          </a:xfrm>
          <a:prstGeom prst="rect">
            <a:avLst/>
          </a:prstGeom>
        </p:spPr>
      </p:pic>
      <p:sp>
        <p:nvSpPr>
          <p:cNvPr id="5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3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ím 1">
            <a:extLst>
              <a:ext uri="{FF2B5EF4-FFF2-40B4-BE49-F238E27FC236}">
                <a16:creationId xmlns:a16="http://schemas.microsoft.com/office/drawing/2014/main" id="{EEFA3096-9E83-189F-4377-7FB62D97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Backend: </a:t>
            </a:r>
            <a:b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</a:br>
            <a:br>
              <a:rPr lang="en-US" sz="2000" b="1" cap="all" dirty="0">
                <a:latin typeface="Arial Nova"/>
              </a:rPr>
            </a:b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Admin </a:t>
            </a:r>
            <a:r>
              <a:rPr lang="en-US" sz="2000" b="1" i="0" kern="1200" cap="all" baseline="0" dirty="0" err="1">
                <a:solidFill>
                  <a:schemeClr val="bg1"/>
                </a:solidFill>
                <a:latin typeface="Arial Nova"/>
              </a:rPr>
              <a:t>felület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 </a:t>
            </a:r>
            <a:r>
              <a:rPr lang="en-US" sz="2000" b="1" i="0" kern="1200" cap="all" baseline="0" dirty="0" err="1">
                <a:solidFill>
                  <a:schemeClr val="bg1"/>
                </a:solidFill>
                <a:latin typeface="Arial Nova"/>
              </a:rPr>
              <a:t>bemutatása</a:t>
            </a:r>
            <a:r>
              <a:rPr lang="en-US" sz="2000" b="1" i="0" kern="1200" cap="all" baseline="0" dirty="0">
                <a:solidFill>
                  <a:schemeClr val="bg1"/>
                </a:solidFill>
                <a:latin typeface="Arial Nova"/>
              </a:rPr>
              <a:t>, </a:t>
            </a:r>
            <a:r>
              <a:rPr lang="en-US" sz="2000" b="1" i="0" kern="1200" cap="all" baseline="0" dirty="0" err="1">
                <a:solidFill>
                  <a:schemeClr val="bg1"/>
                </a:solidFill>
                <a:latin typeface="Arial Nova"/>
              </a:rPr>
              <a:t>működése</a:t>
            </a:r>
            <a:endParaRPr lang="hu-HU" sz="2000" dirty="0" err="1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8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75F9EC3C-E47E-0560-202B-591C754B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3537" y="2058146"/>
            <a:ext cx="5560263" cy="2783034"/>
          </a:xfrm>
        </p:spPr>
      </p:pic>
    </p:spTree>
    <p:extLst>
      <p:ext uri="{BB962C8B-B14F-4D97-AF65-F5344CB8AC3E}">
        <p14:creationId xmlns:p14="http://schemas.microsoft.com/office/powerpoint/2010/main" val="376280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8279857-5A9C-F63D-10CF-2AF7A3DB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pPr algn="just"/>
            <a:r>
              <a:rPr lang="hu-HU" sz="2000" dirty="0">
                <a:solidFill>
                  <a:schemeClr val="bg1"/>
                </a:solidFill>
                <a:latin typeface="Arial Nova"/>
              </a:rPr>
              <a:t>Backend:</a:t>
            </a:r>
            <a:br>
              <a:rPr lang="hu-HU" sz="2000" dirty="0">
                <a:solidFill>
                  <a:schemeClr val="bg1"/>
                </a:solidFill>
                <a:latin typeface="Arial Nova"/>
              </a:rPr>
            </a:br>
            <a:br>
              <a:rPr lang="hu-HU" sz="2000" dirty="0">
                <a:latin typeface="Arial Nova"/>
              </a:rPr>
            </a:br>
            <a:r>
              <a:rPr lang="hu-HU" sz="2000" dirty="0">
                <a:solidFill>
                  <a:schemeClr val="bg1"/>
                </a:solidFill>
                <a:latin typeface="Arial Nova"/>
              </a:rPr>
              <a:t>Új termék hozzáadása</a:t>
            </a:r>
            <a:endParaRPr lang="hu-HU" sz="7200" dirty="0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0FA56273-4053-B382-6611-FF7709EE1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0126" y="2160489"/>
            <a:ext cx="5223674" cy="2606396"/>
          </a:xfrm>
        </p:spPr>
      </p:pic>
    </p:spTree>
    <p:extLst>
      <p:ext uri="{BB962C8B-B14F-4D97-AF65-F5344CB8AC3E}">
        <p14:creationId xmlns:p14="http://schemas.microsoft.com/office/powerpoint/2010/main" val="30715369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 Them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Szélesvásznú</PresentationFormat>
  <Paragraphs>0</Paragraphs>
  <Slides>8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9" baseType="lpstr">
      <vt:lpstr>GradientVTI</vt:lpstr>
      <vt:lpstr>VitaShop webárúház</vt:lpstr>
      <vt:lpstr>PowerPoint-bemutató</vt:lpstr>
      <vt:lpstr>PowerPoint-bemutató</vt:lpstr>
      <vt:lpstr>PowerPoint-bemutató</vt:lpstr>
      <vt:lpstr>PowerPoint-bemutató</vt:lpstr>
      <vt:lpstr>BACKEND: Bejelentkezés, regisztráció működése php-beN.</vt:lpstr>
      <vt:lpstr>Backend:   Admin felület bemutatása, működése</vt:lpstr>
      <vt:lpstr>Backend:  Új termék hozzáadása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194</cp:revision>
  <dcterms:created xsi:type="dcterms:W3CDTF">2023-05-02T14:24:43Z</dcterms:created>
  <dcterms:modified xsi:type="dcterms:W3CDTF">2023-05-07T20:31:07Z</dcterms:modified>
</cp:coreProperties>
</file>